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725" y="35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189-8A7F-416A-88F4-D6C18E9FAE53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005D-222E-4DF2-9060-C73C859B9F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189-8A7F-416A-88F4-D6C18E9FAE53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005D-222E-4DF2-9060-C73C859B9F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189-8A7F-416A-88F4-D6C18E9FAE53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005D-222E-4DF2-9060-C73C859B9F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189-8A7F-416A-88F4-D6C18E9FAE53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005D-222E-4DF2-9060-C73C859B9F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189-8A7F-416A-88F4-D6C18E9FAE53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005D-222E-4DF2-9060-C73C859B9F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189-8A7F-416A-88F4-D6C18E9FAE53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005D-222E-4DF2-9060-C73C859B9F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189-8A7F-416A-88F4-D6C18E9FAE53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005D-222E-4DF2-9060-C73C859B9F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189-8A7F-416A-88F4-D6C18E9FAE53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005D-222E-4DF2-9060-C73C859B9F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189-8A7F-416A-88F4-D6C18E9FAE53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005D-222E-4DF2-9060-C73C859B9F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189-8A7F-416A-88F4-D6C18E9FAE53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005D-222E-4DF2-9060-C73C859B9F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189-8A7F-416A-88F4-D6C18E9FAE53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005D-222E-4DF2-9060-C73C859B9F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8E189-8A7F-416A-88F4-D6C18E9FAE53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0005D-222E-4DF2-9060-C73C859B9F6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49280"/>
            <a:ext cx="9906000" cy="90872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980" tIns="20990" rIns="41980" bIns="20990"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" t="49719" r="8709"/>
          <a:stretch>
            <a:fillRect/>
          </a:stretch>
        </p:blipFill>
        <p:spPr>
          <a:xfrm>
            <a:off x="1" y="-459432"/>
            <a:ext cx="9905999" cy="1529289"/>
          </a:xfrm>
          <a:prstGeom prst="rect">
            <a:avLst/>
          </a:prstGeom>
        </p:spPr>
      </p:pic>
      <p:pic>
        <p:nvPicPr>
          <p:cNvPr id="9" name="Picture 6" descr="C:\Users\warmaj\Desktop\unspecifi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10081" y="6037706"/>
            <a:ext cx="1567455" cy="55964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784648" y="6453336"/>
            <a:ext cx="6237166" cy="657943"/>
          </a:xfrm>
          <a:prstGeom prst="rect">
            <a:avLst/>
          </a:prstGeom>
          <a:noFill/>
        </p:spPr>
        <p:txBody>
          <a:bodyPr wrap="square" lIns="41980" tIns="20990" rIns="41980" bIns="20990" rtlCol="0">
            <a:spAutoFit/>
          </a:bodyPr>
          <a:lstStyle/>
          <a:p>
            <a:pPr algn="ctr"/>
            <a:r>
              <a:rPr lang="en-GB" sz="1050" dirty="0" smtClean="0">
                <a:latin typeface="Arial" pitchFamily="34" charset="0"/>
                <a:cs typeface="Arial" pitchFamily="34" charset="0"/>
              </a:rPr>
              <a:t>FLO-ELA  is funded by the National Institute for Health Research Health Technology Assessment programme (project number 15/80/54)</a:t>
            </a:r>
          </a:p>
          <a:p>
            <a:pPr algn="ctr"/>
            <a:endParaRPr lang="en-GB" dirty="0"/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505" y="6037706"/>
            <a:ext cx="1249479" cy="40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89" y="6037706"/>
            <a:ext cx="1763387" cy="418733"/>
          </a:xfrm>
          <a:prstGeom prst="rect">
            <a:avLst/>
          </a:prstGeom>
        </p:spPr>
      </p:pic>
      <p:pic>
        <p:nvPicPr>
          <p:cNvPr id="13" name="Picture 2" descr="https://data.nela.org.uk/App_Themes/ACNS/Images/NELA_Logo_rounded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5185" y="6037706"/>
            <a:ext cx="767075" cy="485241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0712" y="2591570"/>
            <a:ext cx="4886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00472" y="1052736"/>
            <a:ext cx="93454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CAN THIS PATIENT BE RECRUITED </a:t>
            </a:r>
            <a:r>
              <a:rPr lang="en-GB" sz="4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n-GB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29264" y="2492896"/>
            <a:ext cx="1264887" cy="16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8464" y="4653136"/>
            <a:ext cx="94330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PLEASE CALL RESEARCH TEAM ON: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56656" y="5301208"/>
            <a:ext cx="6192688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Explosion 1 1"/>
          <p:cNvSpPr/>
          <p:nvPr/>
        </p:nvSpPr>
        <p:spPr>
          <a:xfrm>
            <a:off x="56456" y="1891050"/>
            <a:ext cx="2222029" cy="2284695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rot="20657945" flipH="1">
            <a:off x="578508" y="2391527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Emergency laparotomy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Age 50+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UHS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warmaj</dc:creator>
  <cp:lastModifiedBy>mark edwards</cp:lastModifiedBy>
  <cp:revision>3</cp:revision>
  <dcterms:created xsi:type="dcterms:W3CDTF">2017-10-13T11:20:56Z</dcterms:created>
  <dcterms:modified xsi:type="dcterms:W3CDTF">2018-01-04T10:12:51Z</dcterms:modified>
</cp:coreProperties>
</file>